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3" r:id="rId7"/>
    <p:sldId id="270" r:id="rId8"/>
    <p:sldId id="271" r:id="rId9"/>
    <p:sldId id="272" r:id="rId10"/>
    <p:sldId id="273" r:id="rId11"/>
    <p:sldId id="274" r:id="rId12"/>
  </p:sldIdLst>
  <p:sldSz cx="9144000" cy="5143500" type="screen16x9"/>
  <p:notesSz cx="6858000" cy="9144000"/>
  <p:embeddedFontLst>
    <p:embeddedFont>
      <p:font typeface="Lato" panose="020F0502020204030203" pitchFamily="34" charset="0"/>
      <p:regular r:id="rId14"/>
      <p:bold r:id="rId15"/>
      <p:italic r:id="rId16"/>
      <p:boldItalic r:id="rId17"/>
    </p:embeddedFont>
    <p:embeddedFont>
      <p:font typeface="Montserrat" panose="00000500000000000000" pitchFamily="2" charset="0"/>
      <p:regular r:id="rId18"/>
      <p:bold r:id="rId19"/>
      <p:italic r:id="rId20"/>
      <p:boldItalic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3" roundtripDataSignature="AMtx7mjHp18OCsHl2SJXusVxkr/pOBWOV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6CA77B5-65B3-44D0-B5F7-275709C8226C}" v="2" dt="2023-04-27T11:47:18.576"/>
    <p1510:client id="{D6E77E5C-21F3-4014-973E-7C855BAC22F5}" v="9" dt="2023-04-26T22:42:41.10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802" y="6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9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33" Type="http://customschemas.google.com/relationships/presentationmetadata" Target="metadata"/><Relationship Id="rId38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35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zwad Sarwar" userId="ea1a71a5a6a1cf88" providerId="LiveId" clId="{D6E77E5C-21F3-4014-973E-7C855BAC22F5}"/>
    <pc:docChg chg="undo custSel delSld modSld">
      <pc:chgData name="Azwad Sarwar" userId="ea1a71a5a6a1cf88" providerId="LiveId" clId="{D6E77E5C-21F3-4014-973E-7C855BAC22F5}" dt="2023-04-26T22:44:12.020" v="270" actId="1076"/>
      <pc:docMkLst>
        <pc:docMk/>
      </pc:docMkLst>
      <pc:sldChg chg="modSp mod">
        <pc:chgData name="Azwad Sarwar" userId="ea1a71a5a6a1cf88" providerId="LiveId" clId="{D6E77E5C-21F3-4014-973E-7C855BAC22F5}" dt="2023-04-26T22:30:32.042" v="59" actId="14100"/>
        <pc:sldMkLst>
          <pc:docMk/>
          <pc:sldMk cId="0" sldId="256"/>
        </pc:sldMkLst>
        <pc:spChg chg="mod">
          <ac:chgData name="Azwad Sarwar" userId="ea1a71a5a6a1cf88" providerId="LiveId" clId="{D6E77E5C-21F3-4014-973E-7C855BAC22F5}" dt="2023-04-26T22:30:32.042" v="59" actId="14100"/>
          <ac:spMkLst>
            <pc:docMk/>
            <pc:sldMk cId="0" sldId="256"/>
            <ac:spMk id="135" creationId="{00000000-0000-0000-0000-000000000000}"/>
          </ac:spMkLst>
        </pc:spChg>
      </pc:sldChg>
      <pc:sldChg chg="addSp delSp modSp mod">
        <pc:chgData name="Azwad Sarwar" userId="ea1a71a5a6a1cf88" providerId="LiveId" clId="{D6E77E5C-21F3-4014-973E-7C855BAC22F5}" dt="2023-04-26T22:31:46.026" v="111" actId="1037"/>
        <pc:sldMkLst>
          <pc:docMk/>
          <pc:sldMk cId="0" sldId="257"/>
        </pc:sldMkLst>
        <pc:picChg chg="add mod">
          <ac:chgData name="Azwad Sarwar" userId="ea1a71a5a6a1cf88" providerId="LiveId" clId="{D6E77E5C-21F3-4014-973E-7C855BAC22F5}" dt="2023-04-26T22:31:46.026" v="111" actId="1037"/>
          <ac:picMkLst>
            <pc:docMk/>
            <pc:sldMk cId="0" sldId="257"/>
            <ac:picMk id="2" creationId="{F972CB16-68EE-891E-0CBB-7DCA33E193FD}"/>
          </ac:picMkLst>
        </pc:picChg>
        <pc:picChg chg="del">
          <ac:chgData name="Azwad Sarwar" userId="ea1a71a5a6a1cf88" providerId="LiveId" clId="{D6E77E5C-21F3-4014-973E-7C855BAC22F5}" dt="2023-04-26T22:30:44.928" v="60" actId="478"/>
          <ac:picMkLst>
            <pc:docMk/>
            <pc:sldMk cId="0" sldId="257"/>
            <ac:picMk id="141" creationId="{00000000-0000-0000-0000-000000000000}"/>
          </ac:picMkLst>
        </pc:picChg>
      </pc:sldChg>
      <pc:sldChg chg="addSp delSp modSp mod">
        <pc:chgData name="Azwad Sarwar" userId="ea1a71a5a6a1cf88" providerId="LiveId" clId="{D6E77E5C-21F3-4014-973E-7C855BAC22F5}" dt="2023-04-26T22:33:18.984" v="121" actId="1076"/>
        <pc:sldMkLst>
          <pc:docMk/>
          <pc:sldMk cId="0" sldId="258"/>
        </pc:sldMkLst>
        <pc:picChg chg="add mod modCrop">
          <ac:chgData name="Azwad Sarwar" userId="ea1a71a5a6a1cf88" providerId="LiveId" clId="{D6E77E5C-21F3-4014-973E-7C855BAC22F5}" dt="2023-04-26T22:33:18.984" v="121" actId="1076"/>
          <ac:picMkLst>
            <pc:docMk/>
            <pc:sldMk cId="0" sldId="258"/>
            <ac:picMk id="3" creationId="{A51DBA15-95B7-7828-2CD7-7F5B10FDCA45}"/>
          </ac:picMkLst>
        </pc:picChg>
        <pc:picChg chg="del">
          <ac:chgData name="Azwad Sarwar" userId="ea1a71a5a6a1cf88" providerId="LiveId" clId="{D6E77E5C-21F3-4014-973E-7C855BAC22F5}" dt="2023-04-26T22:32:43.608" v="112" actId="478"/>
          <ac:picMkLst>
            <pc:docMk/>
            <pc:sldMk cId="0" sldId="258"/>
            <ac:picMk id="147" creationId="{00000000-0000-0000-0000-000000000000}"/>
          </ac:picMkLst>
        </pc:picChg>
      </pc:sldChg>
      <pc:sldChg chg="addSp delSp modSp mod">
        <pc:chgData name="Azwad Sarwar" userId="ea1a71a5a6a1cf88" providerId="LiveId" clId="{D6E77E5C-21F3-4014-973E-7C855BAC22F5}" dt="2023-04-26T22:33:35.669" v="169" actId="1037"/>
        <pc:sldMkLst>
          <pc:docMk/>
          <pc:sldMk cId="0" sldId="259"/>
        </pc:sldMkLst>
        <pc:spChg chg="mod">
          <ac:chgData name="Azwad Sarwar" userId="ea1a71a5a6a1cf88" providerId="LiveId" clId="{D6E77E5C-21F3-4014-973E-7C855BAC22F5}" dt="2023-04-26T22:31:37.931" v="62" actId="27636"/>
          <ac:spMkLst>
            <pc:docMk/>
            <pc:sldMk cId="0" sldId="259"/>
            <ac:spMk id="152" creationId="{00000000-0000-0000-0000-000000000000}"/>
          </ac:spMkLst>
        </pc:spChg>
        <pc:picChg chg="add mod">
          <ac:chgData name="Azwad Sarwar" userId="ea1a71a5a6a1cf88" providerId="LiveId" clId="{D6E77E5C-21F3-4014-973E-7C855BAC22F5}" dt="2023-04-26T22:33:35.669" v="169" actId="1037"/>
          <ac:picMkLst>
            <pc:docMk/>
            <pc:sldMk cId="0" sldId="259"/>
            <ac:picMk id="2" creationId="{41C1A0C5-9E24-70DE-63F8-95D31DB94FB1}"/>
          </ac:picMkLst>
        </pc:picChg>
        <pc:picChg chg="del">
          <ac:chgData name="Azwad Sarwar" userId="ea1a71a5a6a1cf88" providerId="LiveId" clId="{D6E77E5C-21F3-4014-973E-7C855BAC22F5}" dt="2023-04-26T22:33:22.057" v="122" actId="478"/>
          <ac:picMkLst>
            <pc:docMk/>
            <pc:sldMk cId="0" sldId="259"/>
            <ac:picMk id="153" creationId="{00000000-0000-0000-0000-000000000000}"/>
          </ac:picMkLst>
        </pc:picChg>
      </pc:sldChg>
      <pc:sldChg chg="addSp delSp modSp mod">
        <pc:chgData name="Azwad Sarwar" userId="ea1a71a5a6a1cf88" providerId="LiveId" clId="{D6E77E5C-21F3-4014-973E-7C855BAC22F5}" dt="2023-04-26T22:36:31.757" v="182" actId="14100"/>
        <pc:sldMkLst>
          <pc:docMk/>
          <pc:sldMk cId="0" sldId="260"/>
        </pc:sldMkLst>
        <pc:picChg chg="add mod">
          <ac:chgData name="Azwad Sarwar" userId="ea1a71a5a6a1cf88" providerId="LiveId" clId="{D6E77E5C-21F3-4014-973E-7C855BAC22F5}" dt="2023-04-26T22:35:43.356" v="174"/>
          <ac:picMkLst>
            <pc:docMk/>
            <pc:sldMk cId="0" sldId="260"/>
            <ac:picMk id="2" creationId="{0586A345-DAAE-FF6E-1D63-6860862D6DBA}"/>
          </ac:picMkLst>
        </pc:picChg>
        <pc:picChg chg="add mod modCrop">
          <ac:chgData name="Azwad Sarwar" userId="ea1a71a5a6a1cf88" providerId="LiveId" clId="{D6E77E5C-21F3-4014-973E-7C855BAC22F5}" dt="2023-04-26T22:36:31.757" v="182" actId="14100"/>
          <ac:picMkLst>
            <pc:docMk/>
            <pc:sldMk cId="0" sldId="260"/>
            <ac:picMk id="4" creationId="{E95AF563-1609-7CE7-D0D1-781CC424690D}"/>
          </ac:picMkLst>
        </pc:picChg>
        <pc:picChg chg="del">
          <ac:chgData name="Azwad Sarwar" userId="ea1a71a5a6a1cf88" providerId="LiveId" clId="{D6E77E5C-21F3-4014-973E-7C855BAC22F5}" dt="2023-04-26T22:33:46.082" v="170" actId="478"/>
          <ac:picMkLst>
            <pc:docMk/>
            <pc:sldMk cId="0" sldId="260"/>
            <ac:picMk id="159" creationId="{00000000-0000-0000-0000-000000000000}"/>
          </ac:picMkLst>
        </pc:picChg>
      </pc:sldChg>
      <pc:sldChg chg="delSp del mod">
        <pc:chgData name="Azwad Sarwar" userId="ea1a71a5a6a1cf88" providerId="LiveId" clId="{D6E77E5C-21F3-4014-973E-7C855BAC22F5}" dt="2023-04-26T22:36:42.815" v="183" actId="47"/>
        <pc:sldMkLst>
          <pc:docMk/>
          <pc:sldMk cId="0" sldId="261"/>
        </pc:sldMkLst>
        <pc:picChg chg="del">
          <ac:chgData name="Azwad Sarwar" userId="ea1a71a5a6a1cf88" providerId="LiveId" clId="{D6E77E5C-21F3-4014-973E-7C855BAC22F5}" dt="2023-04-26T22:33:50.858" v="171" actId="478"/>
          <ac:picMkLst>
            <pc:docMk/>
            <pc:sldMk cId="0" sldId="261"/>
            <ac:picMk id="165" creationId="{00000000-0000-0000-0000-000000000000}"/>
          </ac:picMkLst>
        </pc:picChg>
      </pc:sldChg>
      <pc:sldChg chg="del">
        <pc:chgData name="Azwad Sarwar" userId="ea1a71a5a6a1cf88" providerId="LiveId" clId="{D6E77E5C-21F3-4014-973E-7C855BAC22F5}" dt="2023-04-26T22:33:54.638" v="172" actId="47"/>
        <pc:sldMkLst>
          <pc:docMk/>
          <pc:sldMk cId="0" sldId="262"/>
        </pc:sldMkLst>
      </pc:sldChg>
      <pc:sldChg chg="addSp delSp modSp mod">
        <pc:chgData name="Azwad Sarwar" userId="ea1a71a5a6a1cf88" providerId="LiveId" clId="{D6E77E5C-21F3-4014-973E-7C855BAC22F5}" dt="2023-04-26T22:37:10.211" v="186" actId="1076"/>
        <pc:sldMkLst>
          <pc:docMk/>
          <pc:sldMk cId="0" sldId="263"/>
        </pc:sldMkLst>
        <pc:picChg chg="add mod">
          <ac:chgData name="Azwad Sarwar" userId="ea1a71a5a6a1cf88" providerId="LiveId" clId="{D6E77E5C-21F3-4014-973E-7C855BAC22F5}" dt="2023-04-26T22:37:10.211" v="186" actId="1076"/>
          <ac:picMkLst>
            <pc:docMk/>
            <pc:sldMk cId="0" sldId="263"/>
            <ac:picMk id="2" creationId="{A2DD5D90-F35E-34A3-7CFB-624A90A1BCF5}"/>
          </ac:picMkLst>
        </pc:picChg>
        <pc:picChg chg="del">
          <ac:chgData name="Azwad Sarwar" userId="ea1a71a5a6a1cf88" providerId="LiveId" clId="{D6E77E5C-21F3-4014-973E-7C855BAC22F5}" dt="2023-04-26T22:37:04.411" v="184" actId="478"/>
          <ac:picMkLst>
            <pc:docMk/>
            <pc:sldMk cId="0" sldId="263"/>
            <ac:picMk id="177" creationId="{00000000-0000-0000-0000-000000000000}"/>
          </ac:picMkLst>
        </pc:picChg>
      </pc:sldChg>
      <pc:sldChg chg="del">
        <pc:chgData name="Azwad Sarwar" userId="ea1a71a5a6a1cf88" providerId="LiveId" clId="{D6E77E5C-21F3-4014-973E-7C855BAC22F5}" dt="2023-04-26T22:37:15.473" v="187" actId="47"/>
        <pc:sldMkLst>
          <pc:docMk/>
          <pc:sldMk cId="0" sldId="264"/>
        </pc:sldMkLst>
      </pc:sldChg>
      <pc:sldChg chg="del">
        <pc:chgData name="Azwad Sarwar" userId="ea1a71a5a6a1cf88" providerId="LiveId" clId="{D6E77E5C-21F3-4014-973E-7C855BAC22F5}" dt="2023-04-26T22:37:18.339" v="188" actId="47"/>
        <pc:sldMkLst>
          <pc:docMk/>
          <pc:sldMk cId="0" sldId="265"/>
        </pc:sldMkLst>
      </pc:sldChg>
      <pc:sldChg chg="del">
        <pc:chgData name="Azwad Sarwar" userId="ea1a71a5a6a1cf88" providerId="LiveId" clId="{D6E77E5C-21F3-4014-973E-7C855BAC22F5}" dt="2023-04-26T22:37:20.098" v="189" actId="47"/>
        <pc:sldMkLst>
          <pc:docMk/>
          <pc:sldMk cId="0" sldId="266"/>
        </pc:sldMkLst>
      </pc:sldChg>
      <pc:sldChg chg="del">
        <pc:chgData name="Azwad Sarwar" userId="ea1a71a5a6a1cf88" providerId="LiveId" clId="{D6E77E5C-21F3-4014-973E-7C855BAC22F5}" dt="2023-04-26T22:37:23.840" v="190" actId="47"/>
        <pc:sldMkLst>
          <pc:docMk/>
          <pc:sldMk cId="0" sldId="267"/>
        </pc:sldMkLst>
      </pc:sldChg>
      <pc:sldChg chg="del">
        <pc:chgData name="Azwad Sarwar" userId="ea1a71a5a6a1cf88" providerId="LiveId" clId="{D6E77E5C-21F3-4014-973E-7C855BAC22F5}" dt="2023-04-26T22:37:25.329" v="191" actId="47"/>
        <pc:sldMkLst>
          <pc:docMk/>
          <pc:sldMk cId="0" sldId="268"/>
        </pc:sldMkLst>
      </pc:sldChg>
      <pc:sldChg chg="del">
        <pc:chgData name="Azwad Sarwar" userId="ea1a71a5a6a1cf88" providerId="LiveId" clId="{D6E77E5C-21F3-4014-973E-7C855BAC22F5}" dt="2023-04-26T22:37:26.587" v="192" actId="47"/>
        <pc:sldMkLst>
          <pc:docMk/>
          <pc:sldMk cId="0" sldId="269"/>
        </pc:sldMkLst>
      </pc:sldChg>
      <pc:sldChg chg="addSp delSp modSp mod">
        <pc:chgData name="Azwad Sarwar" userId="ea1a71a5a6a1cf88" providerId="LiveId" clId="{D6E77E5C-21F3-4014-973E-7C855BAC22F5}" dt="2023-04-26T22:38:51.947" v="208" actId="1076"/>
        <pc:sldMkLst>
          <pc:docMk/>
          <pc:sldMk cId="0" sldId="270"/>
        </pc:sldMkLst>
        <pc:picChg chg="add mod">
          <ac:chgData name="Azwad Sarwar" userId="ea1a71a5a6a1cf88" providerId="LiveId" clId="{D6E77E5C-21F3-4014-973E-7C855BAC22F5}" dt="2023-04-26T22:38:49.935" v="207" actId="1076"/>
          <ac:picMkLst>
            <pc:docMk/>
            <pc:sldMk cId="0" sldId="270"/>
            <ac:picMk id="2" creationId="{AE61D876-77CE-800A-9EF1-4E8C5D2BCBBA}"/>
          </ac:picMkLst>
        </pc:picChg>
        <pc:picChg chg="add mod">
          <ac:chgData name="Azwad Sarwar" userId="ea1a71a5a6a1cf88" providerId="LiveId" clId="{D6E77E5C-21F3-4014-973E-7C855BAC22F5}" dt="2023-04-26T22:38:31.397" v="202" actId="1076"/>
          <ac:picMkLst>
            <pc:docMk/>
            <pc:sldMk cId="0" sldId="270"/>
            <ac:picMk id="3" creationId="{410E4683-E814-8E9F-A11B-37E2C84EAB48}"/>
          </ac:picMkLst>
        </pc:picChg>
        <pc:picChg chg="add mod">
          <ac:chgData name="Azwad Sarwar" userId="ea1a71a5a6a1cf88" providerId="LiveId" clId="{D6E77E5C-21F3-4014-973E-7C855BAC22F5}" dt="2023-04-26T22:38:51.947" v="208" actId="1076"/>
          <ac:picMkLst>
            <pc:docMk/>
            <pc:sldMk cId="0" sldId="270"/>
            <ac:picMk id="4" creationId="{26CD6841-1338-3FE3-2E14-9DDE97AD9162}"/>
          </ac:picMkLst>
        </pc:picChg>
        <pc:picChg chg="del">
          <ac:chgData name="Azwad Sarwar" userId="ea1a71a5a6a1cf88" providerId="LiveId" clId="{D6E77E5C-21F3-4014-973E-7C855BAC22F5}" dt="2023-04-26T22:38:10.689" v="193" actId="478"/>
          <ac:picMkLst>
            <pc:docMk/>
            <pc:sldMk cId="0" sldId="270"/>
            <ac:picMk id="218" creationId="{00000000-0000-0000-0000-000000000000}"/>
          </ac:picMkLst>
        </pc:picChg>
      </pc:sldChg>
      <pc:sldChg chg="addSp delSp modSp mod">
        <pc:chgData name="Azwad Sarwar" userId="ea1a71a5a6a1cf88" providerId="LiveId" clId="{D6E77E5C-21F3-4014-973E-7C855BAC22F5}" dt="2023-04-26T22:41:37.766" v="228" actId="1076"/>
        <pc:sldMkLst>
          <pc:docMk/>
          <pc:sldMk cId="0" sldId="271"/>
        </pc:sldMkLst>
        <pc:picChg chg="add mod modCrop">
          <ac:chgData name="Azwad Sarwar" userId="ea1a71a5a6a1cf88" providerId="LiveId" clId="{D6E77E5C-21F3-4014-973E-7C855BAC22F5}" dt="2023-04-26T22:40:56.515" v="217" actId="1076"/>
          <ac:picMkLst>
            <pc:docMk/>
            <pc:sldMk cId="0" sldId="271"/>
            <ac:picMk id="3" creationId="{9BA6463E-FF19-CCA4-3C85-BC952315BB5C}"/>
          </ac:picMkLst>
        </pc:picChg>
        <pc:picChg chg="add mod modCrop">
          <ac:chgData name="Azwad Sarwar" userId="ea1a71a5a6a1cf88" providerId="LiveId" clId="{D6E77E5C-21F3-4014-973E-7C855BAC22F5}" dt="2023-04-26T22:41:37.766" v="228" actId="1076"/>
          <ac:picMkLst>
            <pc:docMk/>
            <pc:sldMk cId="0" sldId="271"/>
            <ac:picMk id="5" creationId="{27D83BDC-F1DB-7825-27A1-BE76E218FB85}"/>
          </ac:picMkLst>
        </pc:picChg>
        <pc:picChg chg="del">
          <ac:chgData name="Azwad Sarwar" userId="ea1a71a5a6a1cf88" providerId="LiveId" clId="{D6E77E5C-21F3-4014-973E-7C855BAC22F5}" dt="2023-04-26T22:40:01.392" v="209" actId="478"/>
          <ac:picMkLst>
            <pc:docMk/>
            <pc:sldMk cId="0" sldId="271"/>
            <ac:picMk id="224" creationId="{00000000-0000-0000-0000-000000000000}"/>
          </ac:picMkLst>
        </pc:picChg>
      </pc:sldChg>
      <pc:sldChg chg="addSp delSp modSp mod">
        <pc:chgData name="Azwad Sarwar" userId="ea1a71a5a6a1cf88" providerId="LiveId" clId="{D6E77E5C-21F3-4014-973E-7C855BAC22F5}" dt="2023-04-26T22:43:23.452" v="256" actId="1076"/>
        <pc:sldMkLst>
          <pc:docMk/>
          <pc:sldMk cId="0" sldId="272"/>
        </pc:sldMkLst>
        <pc:picChg chg="add mod modCrop">
          <ac:chgData name="Azwad Sarwar" userId="ea1a71a5a6a1cf88" providerId="LiveId" clId="{D6E77E5C-21F3-4014-973E-7C855BAC22F5}" dt="2023-04-26T22:43:15.698" v="251" actId="1076"/>
          <ac:picMkLst>
            <pc:docMk/>
            <pc:sldMk cId="0" sldId="272"/>
            <ac:picMk id="3" creationId="{406440FD-7044-2AA2-077D-D3EE1E77AB92}"/>
          </ac:picMkLst>
        </pc:picChg>
        <pc:picChg chg="add mod modCrop">
          <ac:chgData name="Azwad Sarwar" userId="ea1a71a5a6a1cf88" providerId="LiveId" clId="{D6E77E5C-21F3-4014-973E-7C855BAC22F5}" dt="2023-04-26T22:43:23.452" v="256" actId="1076"/>
          <ac:picMkLst>
            <pc:docMk/>
            <pc:sldMk cId="0" sldId="272"/>
            <ac:picMk id="4" creationId="{DA76C218-8FDA-A753-305B-35FC72E9DBC6}"/>
          </ac:picMkLst>
        </pc:picChg>
        <pc:picChg chg="del">
          <ac:chgData name="Azwad Sarwar" userId="ea1a71a5a6a1cf88" providerId="LiveId" clId="{D6E77E5C-21F3-4014-973E-7C855BAC22F5}" dt="2023-04-26T22:42:14.058" v="229" actId="478"/>
          <ac:picMkLst>
            <pc:docMk/>
            <pc:sldMk cId="0" sldId="272"/>
            <ac:picMk id="230" creationId="{00000000-0000-0000-0000-000000000000}"/>
          </ac:picMkLst>
        </pc:picChg>
      </pc:sldChg>
      <pc:sldChg chg="addSp delSp modSp mod">
        <pc:chgData name="Azwad Sarwar" userId="ea1a71a5a6a1cf88" providerId="LiveId" clId="{D6E77E5C-21F3-4014-973E-7C855BAC22F5}" dt="2023-04-26T22:44:12.020" v="270" actId="1076"/>
        <pc:sldMkLst>
          <pc:docMk/>
          <pc:sldMk cId="0" sldId="273"/>
        </pc:sldMkLst>
        <pc:picChg chg="add mod modCrop">
          <ac:chgData name="Azwad Sarwar" userId="ea1a71a5a6a1cf88" providerId="LiveId" clId="{D6E77E5C-21F3-4014-973E-7C855BAC22F5}" dt="2023-04-26T22:44:12.020" v="270" actId="1076"/>
          <ac:picMkLst>
            <pc:docMk/>
            <pc:sldMk cId="0" sldId="273"/>
            <ac:picMk id="3" creationId="{15F1D0AF-8D64-55C7-CA02-094DB9258576}"/>
          </ac:picMkLst>
        </pc:picChg>
        <pc:picChg chg="del">
          <ac:chgData name="Azwad Sarwar" userId="ea1a71a5a6a1cf88" providerId="LiveId" clId="{D6E77E5C-21F3-4014-973E-7C855BAC22F5}" dt="2023-04-26T22:43:33.248" v="257" actId="478"/>
          <ac:picMkLst>
            <pc:docMk/>
            <pc:sldMk cId="0" sldId="273"/>
            <ac:picMk id="236" creationId="{00000000-0000-0000-0000-000000000000}"/>
          </ac:picMkLst>
        </pc:picChg>
      </pc:sldChg>
      <pc:sldMasterChg chg="delSldLayout">
        <pc:chgData name="Azwad Sarwar" userId="ea1a71a5a6a1cf88" providerId="LiveId" clId="{D6E77E5C-21F3-4014-973E-7C855BAC22F5}" dt="2023-04-26T22:36:42.815" v="183" actId="47"/>
        <pc:sldMasterMkLst>
          <pc:docMk/>
          <pc:sldMasterMk cId="0" sldId="2147483648"/>
        </pc:sldMasterMkLst>
        <pc:sldLayoutChg chg="del">
          <pc:chgData name="Azwad Sarwar" userId="ea1a71a5a6a1cf88" providerId="LiveId" clId="{D6E77E5C-21F3-4014-973E-7C855BAC22F5}" dt="2023-04-26T22:36:42.815" v="183" actId="47"/>
          <pc:sldLayoutMkLst>
            <pc:docMk/>
            <pc:sldMasterMk cId="0" sldId="2147483648"/>
            <pc:sldLayoutMk cId="0" sldId="2147483654"/>
          </pc:sldLayoutMkLst>
        </pc:sldLayoutChg>
      </pc:sldMasterChg>
    </pc:docChg>
  </pc:docChgLst>
  <pc:docChgLst>
    <pc:chgData name="Azwad Sarwar" userId="ea1a71a5a6a1cf88" providerId="LiveId" clId="{76CA77B5-65B3-44D0-B5F7-275709C8226C}"/>
    <pc:docChg chg="custSel modSld">
      <pc:chgData name="Azwad Sarwar" userId="ea1a71a5a6a1cf88" providerId="LiveId" clId="{76CA77B5-65B3-44D0-B5F7-275709C8226C}" dt="2023-04-27T11:47:44.344" v="16" actId="1076"/>
      <pc:docMkLst>
        <pc:docMk/>
      </pc:docMkLst>
      <pc:sldChg chg="addSp delSp modSp mod">
        <pc:chgData name="Azwad Sarwar" userId="ea1a71a5a6a1cf88" providerId="LiveId" clId="{76CA77B5-65B3-44D0-B5F7-275709C8226C}" dt="2023-04-27T11:47:44.344" v="16" actId="1076"/>
        <pc:sldMkLst>
          <pc:docMk/>
          <pc:sldMk cId="0" sldId="263"/>
        </pc:sldMkLst>
        <pc:picChg chg="del">
          <ac:chgData name="Azwad Sarwar" userId="ea1a71a5a6a1cf88" providerId="LiveId" clId="{76CA77B5-65B3-44D0-B5F7-275709C8226C}" dt="2023-04-27T07:35:08.276" v="0" actId="478"/>
          <ac:picMkLst>
            <pc:docMk/>
            <pc:sldMk cId="0" sldId="263"/>
            <ac:picMk id="2" creationId="{A2DD5D90-F35E-34A3-7CFB-624A90A1BCF5}"/>
          </ac:picMkLst>
        </pc:picChg>
        <pc:picChg chg="add del mod">
          <ac:chgData name="Azwad Sarwar" userId="ea1a71a5a6a1cf88" providerId="LiveId" clId="{76CA77B5-65B3-44D0-B5F7-275709C8226C}" dt="2023-04-27T11:47:12.678" v="5" actId="478"/>
          <ac:picMkLst>
            <pc:docMk/>
            <pc:sldMk cId="0" sldId="263"/>
            <ac:picMk id="3" creationId="{EF0EFC91-14F0-A5A3-3411-6D00EFF51D92}"/>
          </ac:picMkLst>
        </pc:picChg>
        <pc:picChg chg="add mod modCrop">
          <ac:chgData name="Azwad Sarwar" userId="ea1a71a5a6a1cf88" providerId="LiveId" clId="{76CA77B5-65B3-44D0-B5F7-275709C8226C}" dt="2023-04-27T11:47:44.344" v="16" actId="1076"/>
          <ac:picMkLst>
            <pc:docMk/>
            <pc:sldMk cId="0" sldId="263"/>
            <ac:picMk id="4" creationId="{A0CA84C5-7E53-6695-3655-203EBD3A2DA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2" name="Google Shape;13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b39d93d847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3" name="Google Shape;233;g1b39d93d847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b39d93d847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9" name="Google Shape;239;g1b39d93d847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8" name="Google Shape;13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4" name="Google Shape;144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0" name="Google Shape;150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6" name="Google Shape;156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4" name="Google Shape;174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b39d93d847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5" name="Google Shape;215;g1b39d93d847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1" name="Google Shape;221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b39d93d847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7" name="Google Shape;227;g1b39d93d847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7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name="adj" fmla="val 0"/>
            </a:avLst>
          </a:prstGeom>
          <a:solidFill>
            <a:schemeClr val="lt1">
              <a:alpha val="2352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" name="Google Shape;11;p27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7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2352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3;p27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name="adj" fmla="val 58774"/>
              </a:avLst>
            </a:prstGeom>
            <a:solidFill>
              <a:schemeClr val="lt1">
                <a:alpha val="2352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4;p27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5;p27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" name="Google Shape;16;p27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7" name="Google Shape;17;p27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8" name="Google Shape;18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" name="Google Shape;108;p37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9" name="Google Shape;109;p37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2745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10;p37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2745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1;p37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2;p37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3;p37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4;p37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;p37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;p37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7;p37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8;p37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9;p37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20;p37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21;p37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22;p37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23;p37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24;p37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25;p37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26;p37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7" name="Google Shape;127;p37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8" name="Google Shape;128;p37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9" name="Google Shape;129;p3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28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21" name="Google Shape;21;p2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2;p2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" name="Google Shape;23;p28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4" name="Google Shape;24;p28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25" name="Google Shape;25;p28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6" name="Google Shape;26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oogle Shape;28;p29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29" name="Google Shape;29;p2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30;p2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" name="Google Shape;31;p2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2" name="Google Shape;32;p29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3" name="Google Shape;33;p29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4" name="Google Shape;34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oogle Shape;36;p30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37" name="Google Shape;37;p3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38;p3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9" name="Google Shape;39;p3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0" name="Google Shape;40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31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43" name="Google Shape;43;p31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44;p31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" name="Google Shape;45;p31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6" name="Google Shape;46;p31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3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52" name="Google Shape;52;p3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2745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53;p3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2745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54;p3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55;p3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56;p3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57;p3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;p3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9;p3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60;p3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61;p3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62;p3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63;p3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64;p3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65;p3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66;p3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67;p3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68;p3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69;p3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0" name="Google Shape;70;p33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oogle Shape;73;p34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74" name="Google Shape;74;p3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75;p3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6" name="Google Shape;76;p3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7" name="Google Shape;77;p34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78" name="Google Shape;78;p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oogle Shape;80;p35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81" name="Google Shape;81;p35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2745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82;p35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2745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83;p35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84;p35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85;p35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86;p35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87;p35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88;p35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89;p35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90;p35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91;p35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92;p35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93;p35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94;p35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95;p35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96;p35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97;p35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98;p35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9" name="Google Shape;99;p35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oogle Shape;102;p36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3" name="Google Shape;103;p36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01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04;p36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01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5" name="Google Shape;105;p36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6" name="Google Shape;106;p3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2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5" r:id="rId6"/>
    <p:sldLayoutId id="2147483656" r:id="rId7"/>
    <p:sldLayoutId id="2147483657" r:id="rId8"/>
    <p:sldLayoutId id="2147483658" r:id="rId9"/>
    <p:sldLayoutId id="2147483659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"/>
          <p:cNvSpPr txBox="1">
            <a:spLocks noGrp="1"/>
          </p:cNvSpPr>
          <p:nvPr>
            <p:ph type="ctrTitle"/>
          </p:nvPr>
        </p:nvSpPr>
        <p:spPr>
          <a:xfrm>
            <a:off x="3570793" y="451836"/>
            <a:ext cx="5017500" cy="15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" dirty="0"/>
              <a:t>CSE303 Project Presentation </a:t>
            </a:r>
            <a:endParaRPr dirty="0"/>
          </a:p>
        </p:txBody>
      </p:sp>
      <p:sp>
        <p:nvSpPr>
          <p:cNvPr id="135" name="Google Shape;135;p1"/>
          <p:cNvSpPr txBox="1">
            <a:spLocks noGrp="1"/>
          </p:cNvSpPr>
          <p:nvPr>
            <p:ph type="subTitle" idx="1"/>
          </p:nvPr>
        </p:nvSpPr>
        <p:spPr>
          <a:xfrm>
            <a:off x="3238501" y="2251728"/>
            <a:ext cx="5783580" cy="1664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8"/>
              <a:buNone/>
            </a:pPr>
            <a:r>
              <a:rPr lang="en" sz="1600" dirty="0"/>
              <a:t>Done by</a:t>
            </a:r>
            <a:endParaRPr sz="1600" dirty="0"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8"/>
              <a:buNone/>
            </a:pPr>
            <a:endParaRPr sz="1600" dirty="0"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en" sz="1600" dirty="0"/>
              <a:t>Mohammad Azwad Saadat Sarwar		1910902</a:t>
            </a:r>
            <a:endParaRPr sz="1600" dirty="0"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8"/>
              <a:buNone/>
            </a:pPr>
            <a:endParaRPr sz="16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b39d93d847_0_35"/>
          <p:cNvSpPr txBox="1"/>
          <p:nvPr/>
        </p:nvSpPr>
        <p:spPr>
          <a:xfrm>
            <a:off x="1214425" y="336775"/>
            <a:ext cx="55926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Output Forms</a:t>
            </a:r>
            <a:endParaRPr sz="3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F1D0AF-8D64-55C7-CA02-094DB92585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916" t="27555" r="16834" b="16000"/>
          <a:stretch/>
        </p:blipFill>
        <p:spPr>
          <a:xfrm>
            <a:off x="1214425" y="1127759"/>
            <a:ext cx="7059335" cy="348846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1b39d93d847_0_41"/>
          <p:cNvSpPr txBox="1"/>
          <p:nvPr/>
        </p:nvSpPr>
        <p:spPr>
          <a:xfrm>
            <a:off x="2408450" y="2163550"/>
            <a:ext cx="63375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Thank you!</a:t>
            </a:r>
            <a:endParaRPr sz="3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"/>
          <p:cNvSpPr txBox="1">
            <a:spLocks noGrp="1"/>
          </p:cNvSpPr>
          <p:nvPr>
            <p:ph type="title"/>
          </p:nvPr>
        </p:nvSpPr>
        <p:spPr>
          <a:xfrm>
            <a:off x="265500" y="1912650"/>
            <a:ext cx="4045200" cy="131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Rich Picture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(AS-IS) </a:t>
            </a:r>
            <a:endParaRPr/>
          </a:p>
        </p:txBody>
      </p:sp>
      <p:pic>
        <p:nvPicPr>
          <p:cNvPr id="2" name="Picture 1" descr="Diagram, schematic&#10;&#10;Description automatically generated">
            <a:extLst>
              <a:ext uri="{FF2B5EF4-FFF2-40B4-BE49-F238E27FC236}">
                <a16:creationId xmlns:a16="http://schemas.microsoft.com/office/drawing/2014/main" id="{F972CB16-68EE-891E-0CBB-7DCA33E193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6360" y="343217"/>
            <a:ext cx="6131560" cy="445706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6"/>
          <p:cNvSpPr txBox="1">
            <a:spLocks noGrp="1"/>
          </p:cNvSpPr>
          <p:nvPr>
            <p:ph type="title"/>
          </p:nvPr>
        </p:nvSpPr>
        <p:spPr>
          <a:xfrm>
            <a:off x="382538" y="2403436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Problem Analysis </a:t>
            </a: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1DBA15-95B7-7828-2CD7-7F5B10FDCA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750" t="20889" r="24750" b="30371"/>
          <a:stretch/>
        </p:blipFill>
        <p:spPr>
          <a:xfrm>
            <a:off x="3268980" y="1036320"/>
            <a:ext cx="5364480" cy="329946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7"/>
          <p:cNvSpPr txBox="1">
            <a:spLocks noGrp="1"/>
          </p:cNvSpPr>
          <p:nvPr>
            <p:ph type="title"/>
          </p:nvPr>
        </p:nvSpPr>
        <p:spPr>
          <a:xfrm>
            <a:off x="381000" y="211470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Rich Picture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(TO-BE)</a:t>
            </a:r>
            <a:endParaRPr/>
          </a:p>
        </p:txBody>
      </p:sp>
      <p:pic>
        <p:nvPicPr>
          <p:cNvPr id="2" name="Picture 1" descr="Diagram, schematic&#10;&#10;Description automatically generated">
            <a:extLst>
              <a:ext uri="{FF2B5EF4-FFF2-40B4-BE49-F238E27FC236}">
                <a16:creationId xmlns:a16="http://schemas.microsoft.com/office/drawing/2014/main" id="{41C1A0C5-9E24-70DE-63F8-95D31DB94F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3660" y="545147"/>
            <a:ext cx="5943600" cy="405320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8"/>
          <p:cNvSpPr txBox="1">
            <a:spLocks noGrp="1"/>
          </p:cNvSpPr>
          <p:nvPr>
            <p:ph type="title"/>
          </p:nvPr>
        </p:nvSpPr>
        <p:spPr>
          <a:xfrm>
            <a:off x="1297500" y="262781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Six Element Analysis - TO BE System</a:t>
            </a:r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5AF563-1609-7CE7-D0D1-781CC42469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167" t="22881" r="7416" b="23704"/>
          <a:stretch/>
        </p:blipFill>
        <p:spPr>
          <a:xfrm>
            <a:off x="160793" y="1176881"/>
            <a:ext cx="8822414" cy="338749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1"/>
          <p:cNvSpPr txBox="1">
            <a:spLocks noGrp="1"/>
          </p:cNvSpPr>
          <p:nvPr>
            <p:ph type="title"/>
          </p:nvPr>
        </p:nvSpPr>
        <p:spPr>
          <a:xfrm>
            <a:off x="240953" y="2571750"/>
            <a:ext cx="1972200" cy="85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EERD</a:t>
            </a:r>
            <a:endParaRPr/>
          </a:p>
        </p:txBody>
      </p:sp>
      <p:pic>
        <p:nvPicPr>
          <p:cNvPr id="4" name="Picture 3" descr="Diagram, schematic&#10;&#10;Description automatically generated">
            <a:extLst>
              <a:ext uri="{FF2B5EF4-FFF2-40B4-BE49-F238E27FC236}">
                <a16:creationId xmlns:a16="http://schemas.microsoft.com/office/drawing/2014/main" id="{A0CA84C5-7E53-6695-3655-203EBD3A2D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591" t="2373" r="14776" b="13014"/>
          <a:stretch/>
        </p:blipFill>
        <p:spPr>
          <a:xfrm>
            <a:off x="2764972" y="281944"/>
            <a:ext cx="5101771" cy="457961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b39d93d847_0_23"/>
          <p:cNvSpPr txBox="1"/>
          <p:nvPr/>
        </p:nvSpPr>
        <p:spPr>
          <a:xfrm>
            <a:off x="1214425" y="336775"/>
            <a:ext cx="55926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Input Forms</a:t>
            </a:r>
            <a:endParaRPr sz="3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AE61D876-77CE-800A-9EF1-4E8C5D2BCBB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624" b="4502"/>
          <a:stretch/>
        </p:blipFill>
        <p:spPr bwMode="auto">
          <a:xfrm>
            <a:off x="212900" y="1687712"/>
            <a:ext cx="4008120" cy="189101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410E4683-E814-8E9F-A11B-37E2C84EAB4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1852" r="1666" b="4501"/>
          <a:stretch/>
        </p:blipFill>
        <p:spPr bwMode="auto">
          <a:xfrm>
            <a:off x="4682950" y="336775"/>
            <a:ext cx="4248150" cy="203268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26CD6841-1338-3FE3-2E14-9DDE97AD916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2080" r="1025" b="5185"/>
          <a:stretch/>
        </p:blipFill>
        <p:spPr bwMode="auto">
          <a:xfrm>
            <a:off x="4696739" y="2571750"/>
            <a:ext cx="4234361" cy="199102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0"/>
          <p:cNvSpPr txBox="1"/>
          <p:nvPr/>
        </p:nvSpPr>
        <p:spPr>
          <a:xfrm>
            <a:off x="1214425" y="336775"/>
            <a:ext cx="55926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Output Forms</a:t>
            </a:r>
            <a:endParaRPr sz="3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A6463E-FF19-CCA4-3C85-BC952315BB5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 t="26222" r="16417" b="18222"/>
          <a:stretch/>
        </p:blipFill>
        <p:spPr>
          <a:xfrm>
            <a:off x="525780" y="1165860"/>
            <a:ext cx="3627120" cy="33751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7D83BDC-F1DB-7825-27A1-BE76E218FB8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332" t="24741" r="50834" b="11714"/>
          <a:stretch/>
        </p:blipFill>
        <p:spPr>
          <a:xfrm>
            <a:off x="4808220" y="336775"/>
            <a:ext cx="3810000" cy="456484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b39d93d847_0_29"/>
          <p:cNvSpPr txBox="1"/>
          <p:nvPr/>
        </p:nvSpPr>
        <p:spPr>
          <a:xfrm>
            <a:off x="1214425" y="336775"/>
            <a:ext cx="55926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Output Forms</a:t>
            </a:r>
            <a:endParaRPr sz="3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06440FD-7044-2AA2-077D-D3EE1E77AB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667" t="59585" r="17000" b="10519"/>
          <a:stretch/>
        </p:blipFill>
        <p:spPr>
          <a:xfrm>
            <a:off x="330265" y="1684020"/>
            <a:ext cx="5026595" cy="312270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A76C218-8FDA-A753-305B-35FC72E9DB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667" t="31556" r="17000" b="42036"/>
          <a:stretch/>
        </p:blipFill>
        <p:spPr>
          <a:xfrm>
            <a:off x="4076700" y="560817"/>
            <a:ext cx="4945380" cy="279960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43</Words>
  <Application>Microsoft Office PowerPoint</Application>
  <PresentationFormat>On-screen Show (16:9)</PresentationFormat>
  <Paragraphs>16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Montserrat</vt:lpstr>
      <vt:lpstr>Lato</vt:lpstr>
      <vt:lpstr>Arial</vt:lpstr>
      <vt:lpstr>Focus</vt:lpstr>
      <vt:lpstr>CSE303 Project Presentation </vt:lpstr>
      <vt:lpstr>Rich Picture (AS-IS) </vt:lpstr>
      <vt:lpstr>Problem Analysis </vt:lpstr>
      <vt:lpstr>Rich Picture (TO-BE)</vt:lpstr>
      <vt:lpstr>Six Element Analysis - TO BE System</vt:lpstr>
      <vt:lpstr>EERD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CSE303 Project Presentation </dc:title>
  <cp:lastModifiedBy>Azwad Sarwar</cp:lastModifiedBy>
  <cp:revision>1</cp:revision>
  <dcterms:modified xsi:type="dcterms:W3CDTF">2023-04-27T11:47:46Z</dcterms:modified>
</cp:coreProperties>
</file>